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éphane Rhéaume" initials="SR" lastIdx="1" clrIdx="0">
    <p:extLst>
      <p:ext uri="{19B8F6BF-5375-455C-9EA6-DF929625EA0E}">
        <p15:presenceInfo xmlns:p15="http://schemas.microsoft.com/office/powerpoint/2012/main" userId="7a450330b0689d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01" autoAdjust="0"/>
  </p:normalViewPr>
  <p:slideViewPr>
    <p:cSldViewPr snapToGrid="0">
      <p:cViewPr varScale="1">
        <p:scale>
          <a:sx n="82" d="100"/>
          <a:sy n="82" d="100"/>
        </p:scale>
        <p:origin x="150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54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64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718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412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4785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700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31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51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028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845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056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A81D9F-627F-4C24-90A6-78FACE85CDE1}" type="datetimeFigureOut">
              <a:rPr lang="fr-CA" smtClean="0"/>
              <a:t>2020-01-31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62E35A-6BDA-4817-B53E-F86681FF7F8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635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018E5-1210-45F7-953B-2F7C527E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140" y="1569770"/>
            <a:ext cx="2135981" cy="994172"/>
          </a:xfrm>
        </p:spPr>
        <p:txBody>
          <a:bodyPr>
            <a:normAutofit/>
          </a:bodyPr>
          <a:lstStyle/>
          <a:p>
            <a:r>
              <a:rPr lang="fr-CA" sz="4050" dirty="0">
                <a:latin typeface="Bahnschrift SemiCondensed" panose="020B0502040204020203" pitchFamily="34" charset="0"/>
              </a:rPr>
              <a:t>Matthieu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FC7714-7ADC-4803-8C3D-273BC720E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140" y="2806189"/>
            <a:ext cx="5167231" cy="223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4800" dirty="0">
                <a:latin typeface="Brush Script MT" panose="03060802040406070304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Du Ministère du </a:t>
            </a:r>
            <a:r>
              <a:rPr lang="fr-CA" sz="4800" dirty="0">
                <a:solidFill>
                  <a:schemeClr val="accent4">
                    <a:lumMod val="50000"/>
                  </a:schemeClr>
                </a:solidFill>
                <a:latin typeface="Brush Script MT" panose="03060802040406070304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Revenu</a:t>
            </a:r>
            <a:r>
              <a:rPr lang="fr-CA" sz="4800" dirty="0">
                <a:solidFill>
                  <a:srgbClr val="7030A0"/>
                </a:solidFill>
                <a:latin typeface="Brush Script MT" panose="03060802040406070304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4800" dirty="0">
                <a:latin typeface="Brush Script MT" panose="03060802040406070304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au Ministère du </a:t>
            </a:r>
            <a:r>
              <a:rPr lang="fr-CA" sz="4800" dirty="0">
                <a:solidFill>
                  <a:srgbClr val="C00000"/>
                </a:solidFill>
                <a:latin typeface="Brush Script MT" panose="03060802040406070304" pitchFamily="66" charset="0"/>
                <a:ea typeface="Calibri" panose="020F0502020204030204" pitchFamily="34" charset="0"/>
                <a:cs typeface="Calibri Light" panose="020F0302020204030204" pitchFamily="34" charset="0"/>
              </a:rPr>
              <a:t>Salut !</a:t>
            </a:r>
            <a:endParaRPr lang="fr-CA" sz="4800" dirty="0">
              <a:solidFill>
                <a:srgbClr val="C00000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9E72AFC-9F25-4D04-8389-CA540DD7A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36" y="928687"/>
            <a:ext cx="3317081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0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1B0DD-5B94-42C0-8BA3-7FA9DE95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673022"/>
          </a:xfrm>
        </p:spPr>
        <p:txBody>
          <a:bodyPr/>
          <a:lstStyle/>
          <a:p>
            <a:pPr algn="ctr"/>
            <a:r>
              <a:rPr lang="fr-CA" b="1" dirty="0"/>
              <a:t>Matthieu 3.1-17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3CC179-B553-43E4-AADD-89B0C5D8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2" y="1460526"/>
            <a:ext cx="8322905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1 En ce temps-là parut Jean-Baptiste, prêchant dans le désert de Judée.</a:t>
            </a:r>
          </a:p>
          <a:p>
            <a:pPr marL="0" indent="0">
              <a:buNone/>
            </a:pPr>
            <a:r>
              <a:rPr lang="fr-FR" sz="2000" dirty="0"/>
              <a:t>2 Il disait : Repentez-vous, car le royaume des cieux est proche.</a:t>
            </a:r>
          </a:p>
          <a:p>
            <a:pPr marL="0" indent="0">
              <a:buNone/>
            </a:pPr>
            <a:r>
              <a:rPr lang="fr-FR" sz="2000" dirty="0"/>
              <a:t>3 Jean est celui qui avait été annoncé par Ésaïe, le prophète, lorsqu’il dit : c’est ici la voix de celui qui crie dans le désert : préparez le chemin du Seigneur, aplanissez ses sentiers.</a:t>
            </a:r>
          </a:p>
          <a:p>
            <a:pPr marL="0" indent="0">
              <a:buNone/>
            </a:pPr>
            <a:r>
              <a:rPr lang="fr-FR" sz="2000" dirty="0"/>
              <a:t>4 Jean avait un vêtement de poils de chameau, et une ceinture de cuir autour des reins. Il se nourrissait de sauterelles et de miel sauvage.</a:t>
            </a:r>
          </a:p>
          <a:p>
            <a:pPr marL="0" indent="0">
              <a:buNone/>
            </a:pPr>
            <a:r>
              <a:rPr lang="fr-FR" sz="2000" dirty="0"/>
              <a:t>5 Les habitants de Jérusalem, de toute la Judée et de tout le pays des environs du Jourdain, se rendaient auprès de lui ;</a:t>
            </a:r>
          </a:p>
          <a:p>
            <a:pPr marL="0" indent="0">
              <a:buNone/>
            </a:pPr>
            <a:r>
              <a:rPr lang="fr-FR" sz="2000" dirty="0"/>
              <a:t>6 et, confessant leurs péchés, ils se faisaient baptiser par lui dans les eaux du Jourdain.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87408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3CC179-B553-43E4-AADD-89B0C5D8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9" y="727788"/>
            <a:ext cx="8462865" cy="5108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7 Mais, voyant venir à son baptême beaucoup de pharisiens et de sadducéens, il leur dit : races de vipères, qui vous a appris à fuir la colère à venir ?</a:t>
            </a:r>
          </a:p>
          <a:p>
            <a:pPr marL="0" indent="0">
              <a:buNone/>
            </a:pPr>
            <a:r>
              <a:rPr lang="fr-FR" sz="2000" dirty="0"/>
              <a:t>8 Produisez donc du fruit digne de la repentance,</a:t>
            </a:r>
          </a:p>
          <a:p>
            <a:pPr marL="0" indent="0">
              <a:buNone/>
            </a:pPr>
            <a:r>
              <a:rPr lang="fr-FR" sz="2000" dirty="0"/>
              <a:t>9 et ne prétendez pas dire en vous-mêmes : nous avons Abraham pour père ! Car je vous déclare que de ces pierres-ci Dieu peut susciter des enfants à Abraham.</a:t>
            </a:r>
          </a:p>
          <a:p>
            <a:pPr marL="0" indent="0">
              <a:buNone/>
            </a:pPr>
            <a:r>
              <a:rPr lang="fr-FR" sz="2000" dirty="0"/>
              <a:t>10 Déjà la cognée est mise à la racine des arbres : tout arbre donc qui ne produit pas de bons fruits sera coupé et jeté au feu.</a:t>
            </a:r>
          </a:p>
          <a:p>
            <a:pPr marL="0" indent="0">
              <a:buNone/>
            </a:pPr>
            <a:r>
              <a:rPr lang="fr-FR" sz="2000" dirty="0"/>
              <a:t>11 Moi, je vous baptise d’eau, pour vous amener à la repentance ; mais celui qui vient après moi est plus puissant que moi, et je ne suis pas digne de porter ses souliers. Lui, il vous baptisera du Saint-Esprit et de feu.</a:t>
            </a:r>
          </a:p>
          <a:p>
            <a:pPr marL="0" indent="0">
              <a:buNone/>
            </a:pPr>
            <a:r>
              <a:rPr lang="fr-FR" sz="2000" dirty="0"/>
              <a:t>12 Il a son van à la main ; il nettoiera son aire, et il amassera son blé dans le grenier, mais il brûlera la paille dans un feu qui ne s’éteint point.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75531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3CC179-B553-43E4-AADD-89B0C5D8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9" y="727788"/>
            <a:ext cx="8462865" cy="5108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13 Alors Jésus vint de la Galilée au Jourdain vers Jean, pour être baptisé par lui.</a:t>
            </a:r>
          </a:p>
          <a:p>
            <a:pPr marL="0" indent="0">
              <a:buNone/>
            </a:pPr>
            <a:r>
              <a:rPr lang="fr-FR" sz="2000" dirty="0"/>
              <a:t>14 Mais Jean s’y opposait, en disant : c’est moi qui ai besoin d’être baptisé par toi, et tu viens à moi !</a:t>
            </a:r>
          </a:p>
          <a:p>
            <a:pPr marL="0" indent="0">
              <a:buNone/>
            </a:pPr>
            <a:r>
              <a:rPr lang="fr-FR" sz="2000" dirty="0"/>
              <a:t>15 Jésus lui répondit : laisse faire maintenant, car il est convenable que nous accomplissions ainsi tout ce qui est juste. Et Jean ne lui résista plus.</a:t>
            </a:r>
          </a:p>
          <a:p>
            <a:pPr marL="0" indent="0">
              <a:buNone/>
            </a:pPr>
            <a:r>
              <a:rPr lang="fr-FR" sz="2000" dirty="0"/>
              <a:t>16 Dès que Jésus eut été baptisé, il sortit de l’eau. Et voici, les cieux s’ouvrirent, et il vit l’Esprit de Dieu descendre comme une colombe et venir sur lui.</a:t>
            </a:r>
          </a:p>
          <a:p>
            <a:pPr marL="0" indent="0">
              <a:buNone/>
            </a:pPr>
            <a:r>
              <a:rPr lang="fr-FR" sz="2000" dirty="0"/>
              <a:t>17 Et voici, une voix fit entendre des cieux ces paroles : celui-ci est mon Fils bien-aimé, en qui j’ai mis toute mon affection.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459744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40</TotalTime>
  <Words>477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Bahnschrift SemiCondensed</vt:lpstr>
      <vt:lpstr>Brush Script MT</vt:lpstr>
      <vt:lpstr>Century Gothic</vt:lpstr>
      <vt:lpstr>Garamond</vt:lpstr>
      <vt:lpstr>Savon</vt:lpstr>
      <vt:lpstr>Matthieu</vt:lpstr>
      <vt:lpstr>Matthieu 3.1-17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Rhéaume</dc:creator>
  <cp:lastModifiedBy>Stéphane Rhéaume</cp:lastModifiedBy>
  <cp:revision>8</cp:revision>
  <dcterms:created xsi:type="dcterms:W3CDTF">2020-01-23T01:14:40Z</dcterms:created>
  <dcterms:modified xsi:type="dcterms:W3CDTF">2020-01-31T18:22:28Z</dcterms:modified>
</cp:coreProperties>
</file>